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  <Relationship Id='rId34' Target='slides/slide29.xml' Type='http://schemas.openxmlformats.org/officeDocument/2006/relationships/slide' />
  <Relationship Id='rId35' Target='slides/slide30.xml' Type='http://schemas.openxmlformats.org/officeDocument/2006/relationships/slide' />
  <Relationship Id='rId36' Target='slides/slide31.xml' Type='http://schemas.openxmlformats.org/officeDocument/2006/relationships/slide' />
  <Relationship Id='rId37' Target='slides/slide32.xml' Type='http://schemas.openxmlformats.org/officeDocument/2006/relationships/slide' />
  <Relationship Id='rId38' Target='slides/slide33.xml' Type='http://schemas.openxmlformats.org/officeDocument/2006/relationships/slide' />
  <Relationship Id='rId39' Target='slides/slide34.xml' Type='http://schemas.openxmlformats.org/officeDocument/2006/relationships/slide' />
  <Relationship Id='rId40' Target='slides/slide35.xml' Type='http://schemas.openxmlformats.org/officeDocument/2006/relationships/slide' />
  <Relationship Id='rId41' Target='slides/slide36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2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4' Target='../media/image28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3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5' Target='../media/image29.png' Type='http://schemas.openxmlformats.org/officeDocument/2006/relationships/image' />
</Relationships>

</file>

<file path=ppt/slides/_rels/slide3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6' Target='../media/image30.png' Type='http://schemas.openxmlformats.org/officeDocument/2006/relationships/image' />
</Relationships>

</file>

<file path=ppt/slides/_rels/slide3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7' Target='../media/image31.png' Type='http://schemas.openxmlformats.org/officeDocument/2006/relationships/image' />
</Relationships>

</file>

<file path=ppt/slides/_rels/slide3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8' Target='../media/image32.png' Type='http://schemas.openxmlformats.org/officeDocument/2006/relationships/image' />
</Relationships>

</file>

<file path=ppt/slides/_rels/slide3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9' Target='../media/image33.png' Type='http://schemas.openxmlformats.org/officeDocument/2006/relationships/image' />
</Relationships>

</file>

<file path=ppt/slides/_rels/slide3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0' Target='../media/image34.png' Type='http://schemas.openxmlformats.org/officeDocument/2006/relationships/image' />
</Relationships>

</file>

<file path=ppt/slides/_rels/slide3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1' Target='../media/image35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03847E36-B9CE-4118-A440-1FF691CEFFFA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Top 200 Movies Data Analysis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9D7A5CFC-B27D-4EA6-92CE-7680FC545B23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31-07-2021 17:52:46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atmaps (Challenge 5)" id="10" name="slide10">
            <a:extLst>
              <a:ext uri="{FF2B5EF4-FFF2-40B4-BE49-F238E27FC236}">
                <a16:creationId xmlns:a16="http://schemas.microsoft.com/office/drawing/2014/main" id="{20C5384A-90F0-463A-93AB-34DEF3BDF6D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971675"/>
            <a:ext cx="86868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eemap" id="11" name="slide11">
            <a:extLst>
              <a:ext uri="{FF2B5EF4-FFF2-40B4-BE49-F238E27FC236}">
                <a16:creationId xmlns:a16="http://schemas.microsoft.com/office/drawing/2014/main" id="{25055135-9E2A-410F-8FAB-7C26C36339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25" y="0"/>
            <a:ext cx="44693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llenge 6" id="12" name="slide12">
            <a:extLst>
              <a:ext uri="{FF2B5EF4-FFF2-40B4-BE49-F238E27FC236}">
                <a16:creationId xmlns:a16="http://schemas.microsoft.com/office/drawing/2014/main" id="{014EDF59-30BA-47D2-8BEA-B01D8E0EAD9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25" y="0"/>
            <a:ext cx="44693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llet Graph" id="13" name="slide13">
            <a:extLst>
              <a:ext uri="{FF2B5EF4-FFF2-40B4-BE49-F238E27FC236}">
                <a16:creationId xmlns:a16="http://schemas.microsoft.com/office/drawing/2014/main" id="{270B67A6-4708-4FBE-9E7E-EF1AF73A60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059" y="0"/>
            <a:ext cx="2497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llet Graph (Challenge 7)" id="14" name="slide14">
            <a:extLst>
              <a:ext uri="{FF2B5EF4-FFF2-40B4-BE49-F238E27FC236}">
                <a16:creationId xmlns:a16="http://schemas.microsoft.com/office/drawing/2014/main" id="{70992A6A-02D3-422A-B4AF-D5D1AE89B0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147" y="0"/>
            <a:ext cx="2567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bined Axis Chart" id="15" name="slide15">
            <a:extLst>
              <a:ext uri="{FF2B5EF4-FFF2-40B4-BE49-F238E27FC236}">
                <a16:creationId xmlns:a16="http://schemas.microsoft.com/office/drawing/2014/main" id="{83AFB0E1-7A56-401B-A48F-6BDBE09F24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545" y="0"/>
            <a:ext cx="4412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bined Axis (Challenge 8)" id="16" name="slide16">
            <a:extLst>
              <a:ext uri="{FF2B5EF4-FFF2-40B4-BE49-F238E27FC236}">
                <a16:creationId xmlns:a16="http://schemas.microsoft.com/office/drawing/2014/main" id="{98418450-8BB4-4150-87F0-230E0177445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50" y="0"/>
            <a:ext cx="11464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al Axis Chart" id="17" name="slide17">
            <a:extLst>
              <a:ext uri="{FF2B5EF4-FFF2-40B4-BE49-F238E27FC236}">
                <a16:creationId xmlns:a16="http://schemas.microsoft.com/office/drawing/2014/main" id="{023B08DC-D420-4909-B0EE-B24E96C159A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776" y="0"/>
            <a:ext cx="7052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al Axis Chart (Challenge 9)" id="18" name="slide18">
            <a:extLst>
              <a:ext uri="{FF2B5EF4-FFF2-40B4-BE49-F238E27FC236}">
                <a16:creationId xmlns:a16="http://schemas.microsoft.com/office/drawing/2014/main" id="{1B76F78C-8E8B-401B-A5C2-FE4ADD0C290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10" y="0"/>
            <a:ext cx="11472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" id="19" name="slide19">
            <a:extLst>
              <a:ext uri="{FF2B5EF4-FFF2-40B4-BE49-F238E27FC236}">
                <a16:creationId xmlns:a16="http://schemas.microsoft.com/office/drawing/2014/main" id="{74449785-6F6B-485F-87C6-2D89C8345EF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61" y="0"/>
            <a:ext cx="97032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rchart" id="2" name="slide2">
            <a:extLst>
              <a:ext uri="{FF2B5EF4-FFF2-40B4-BE49-F238E27FC236}">
                <a16:creationId xmlns:a16="http://schemas.microsoft.com/office/drawing/2014/main" id="{7975C868-D192-4A3E-88E9-3DBE01FB84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7" y="461962"/>
            <a:ext cx="999172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2" id="20" name="slide20">
            <a:extLst>
              <a:ext uri="{FF2B5EF4-FFF2-40B4-BE49-F238E27FC236}">
                <a16:creationId xmlns:a16="http://schemas.microsoft.com/office/drawing/2014/main" id="{15A36650-0BF6-4FE4-992F-FE116A30B81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atterplots" id="21" name="slide21">
            <a:extLst>
              <a:ext uri="{FF2B5EF4-FFF2-40B4-BE49-F238E27FC236}">
                <a16:creationId xmlns:a16="http://schemas.microsoft.com/office/drawing/2014/main" id="{C613F6D3-48B2-49D2-B5A8-F12A5CAA733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0"/>
            <a:ext cx="6400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atterplots (Challenge 10)" id="22" name="slide22">
            <a:extLst>
              <a:ext uri="{FF2B5EF4-FFF2-40B4-BE49-F238E27FC236}">
                <a16:creationId xmlns:a16="http://schemas.microsoft.com/office/drawing/2014/main" id="{6BE48F51-D195-458F-87F0-AF366D49244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0"/>
            <a:ext cx="6400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atterplots v2" id="23" name="slide23">
            <a:extLst>
              <a:ext uri="{FF2B5EF4-FFF2-40B4-BE49-F238E27FC236}">
                <a16:creationId xmlns:a16="http://schemas.microsoft.com/office/drawing/2014/main" id="{E657D479-209C-4A2D-A96D-8080F74A421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015" y="0"/>
            <a:ext cx="7747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atter Plot n2" id="24" name="slide24">
            <a:extLst>
              <a:ext uri="{FF2B5EF4-FFF2-40B4-BE49-F238E27FC236}">
                <a16:creationId xmlns:a16="http://schemas.microsoft.com/office/drawing/2014/main" id="{537857CC-8568-4DFF-B13F-25438C919E4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33" y="0"/>
            <a:ext cx="7725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oss Tab 1" id="25" name="slide25">
            <a:extLst>
              <a:ext uri="{FF2B5EF4-FFF2-40B4-BE49-F238E27FC236}">
                <a16:creationId xmlns:a16="http://schemas.microsoft.com/office/drawing/2014/main" id="{07DB7019-BFEE-4C1B-AA21-4F9C96CD7E9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751" y="0"/>
            <a:ext cx="1772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osstab n2" id="26" name="slide26">
            <a:extLst>
              <a:ext uri="{FF2B5EF4-FFF2-40B4-BE49-F238E27FC236}">
                <a16:creationId xmlns:a16="http://schemas.microsoft.com/office/drawing/2014/main" id="{E7B21B3F-5466-4D0D-955D-CF3507FB4DA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89" y="0"/>
            <a:ext cx="939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osstab n3 (Challenge 11)" id="27" name="slide27">
            <a:extLst>
              <a:ext uri="{FF2B5EF4-FFF2-40B4-BE49-F238E27FC236}">
                <a16:creationId xmlns:a16="http://schemas.microsoft.com/office/drawing/2014/main" id="{83CE29B6-08D7-45C5-B575-9FA2A712D41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840" y="0"/>
            <a:ext cx="616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r-in-Bar Chart" id="28" name="slide28">
            <a:extLst>
              <a:ext uri="{FF2B5EF4-FFF2-40B4-BE49-F238E27FC236}">
                <a16:creationId xmlns:a16="http://schemas.microsoft.com/office/drawing/2014/main" id="{DD4C80F2-7FC5-4F85-91DB-04A41912D92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0675"/>
            <a:ext cx="12192000" cy="25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r-in-Bar Chart (Challenge 12)" id="29" name="slide29">
            <a:extLst>
              <a:ext uri="{FF2B5EF4-FFF2-40B4-BE49-F238E27FC236}">
                <a16:creationId xmlns:a16="http://schemas.microsoft.com/office/drawing/2014/main" id="{589A6CE3-320C-4C2A-8AA8-A36D49E4B12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96" y="0"/>
            <a:ext cx="88120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llenge 1" id="3" name="slide3">
            <a:extLst>
              <a:ext uri="{FF2B5EF4-FFF2-40B4-BE49-F238E27FC236}">
                <a16:creationId xmlns:a16="http://schemas.microsoft.com/office/drawing/2014/main" id="{F02C0306-5FA1-4CF7-B330-00B69E4BE4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55" y="0"/>
            <a:ext cx="81202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x Plot" id="30" name="slide30">
            <a:extLst>
              <a:ext uri="{FF2B5EF4-FFF2-40B4-BE49-F238E27FC236}">
                <a16:creationId xmlns:a16="http://schemas.microsoft.com/office/drawing/2014/main" id="{6D0BDD9F-45B6-48EB-8F64-3451B95BFB7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34" y="0"/>
            <a:ext cx="7708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llenge 13" id="31" name="slide31">
            <a:extLst>
              <a:ext uri="{FF2B5EF4-FFF2-40B4-BE49-F238E27FC236}">
                <a16:creationId xmlns:a16="http://schemas.microsoft.com/office/drawing/2014/main" id="{71CCA147-5B34-4B1B-BD08-280E6E04019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520" y="0"/>
            <a:ext cx="6918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rk Labels &amp;amp; Annotations" id="32" name="slide32">
            <a:extLst>
              <a:ext uri="{FF2B5EF4-FFF2-40B4-BE49-F238E27FC236}">
                <a16:creationId xmlns:a16="http://schemas.microsoft.com/office/drawing/2014/main" id="{BDDCAE9F-59E6-4557-B093-393CD13F886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156" y="0"/>
            <a:ext cx="3269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ding Titles, Captions, Tooltips" id="33" name="slide33">
            <a:extLst>
              <a:ext uri="{FF2B5EF4-FFF2-40B4-BE49-F238E27FC236}">
                <a16:creationId xmlns:a16="http://schemas.microsoft.com/office/drawing/2014/main" id="{37941A94-4850-4F6F-A672-CBB01E31BA4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83" y="0"/>
            <a:ext cx="8969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ding Titles, Captions, Tooltips (Challenge 14)" id="34" name="slide34">
            <a:extLst>
              <a:ext uri="{FF2B5EF4-FFF2-40B4-BE49-F238E27FC236}">
                <a16:creationId xmlns:a16="http://schemas.microsoft.com/office/drawing/2014/main" id="{F64F4778-3B8E-4487-8936-01C1441EC30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83" y="0"/>
            <a:ext cx="8969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diting Axis" id="35" name="slide35">
            <a:extLst>
              <a:ext uri="{FF2B5EF4-FFF2-40B4-BE49-F238E27FC236}">
                <a16:creationId xmlns:a16="http://schemas.microsoft.com/office/drawing/2014/main" id="{67457015-2EB9-4083-8336-9389C365941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83" y="0"/>
            <a:ext cx="8969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mework Challenge" id="36" name="slide36">
            <a:extLst>
              <a:ext uri="{FF2B5EF4-FFF2-40B4-BE49-F238E27FC236}">
                <a16:creationId xmlns:a16="http://schemas.microsoft.com/office/drawing/2014/main" id="{7749E0E7-02DC-4B30-9848-C45F68FFFA4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3" y="0"/>
            <a:ext cx="11779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ne Chart" id="4" name="slide4">
            <a:extLst>
              <a:ext uri="{FF2B5EF4-FFF2-40B4-BE49-F238E27FC236}">
                <a16:creationId xmlns:a16="http://schemas.microsoft.com/office/drawing/2014/main" id="{BB245118-5D2A-4064-9638-F25969681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0"/>
            <a:ext cx="11551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llenge 2" id="5" name="slide5">
            <a:extLst>
              <a:ext uri="{FF2B5EF4-FFF2-40B4-BE49-F238E27FC236}">
                <a16:creationId xmlns:a16="http://schemas.microsoft.com/office/drawing/2014/main" id="{97108599-64D1-46C5-BE55-C03AF57D35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0"/>
            <a:ext cx="11772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ea Chart" id="6" name="slide6">
            <a:extLst>
              <a:ext uri="{FF2B5EF4-FFF2-40B4-BE49-F238E27FC236}">
                <a16:creationId xmlns:a16="http://schemas.microsoft.com/office/drawing/2014/main" id="{72DA2667-6311-4E38-A421-AFA5994E31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70"/>
            <a:ext cx="12192000" cy="64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cked Bar Chart (Challenge 3)" id="7" name="slide7">
            <a:extLst>
              <a:ext uri="{FF2B5EF4-FFF2-40B4-BE49-F238E27FC236}">
                <a16:creationId xmlns:a16="http://schemas.microsoft.com/office/drawing/2014/main" id="{ADDCF6C1-EDE7-4348-A465-3044EE2DB9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70"/>
            <a:ext cx="12192000" cy="64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grams" id="8" name="slide8">
            <a:extLst>
              <a:ext uri="{FF2B5EF4-FFF2-40B4-BE49-F238E27FC236}">
                <a16:creationId xmlns:a16="http://schemas.microsoft.com/office/drawing/2014/main" id="{B3A0C1AB-8E8D-4D8E-BDD7-EA7046BB1D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93" y="0"/>
            <a:ext cx="3230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llenge 4" id="9" name="slide9">
            <a:extLst>
              <a:ext uri="{FF2B5EF4-FFF2-40B4-BE49-F238E27FC236}">
                <a16:creationId xmlns:a16="http://schemas.microsoft.com/office/drawing/2014/main" id="{962999C1-19D9-4F52-A9A2-A7F536DDA0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290" y="0"/>
            <a:ext cx="3187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36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2021-07-31T12:22:54Z</dcterms:created>
  <dcterms:modified xsi:type="dcterms:W3CDTF">2021-07-31T12:22:54Z</dcterms:modified>
</cp:coreProperties>
</file>